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88" r:id="rId2"/>
    <p:sldMasterId id="2147483698" r:id="rId3"/>
    <p:sldMasterId id="2147483720" r:id="rId4"/>
    <p:sldMasterId id="2147483732" r:id="rId5"/>
    <p:sldMasterId id="2147483757" r:id="rId6"/>
  </p:sldMasterIdLst>
  <p:sldIdLst>
    <p:sldId id="256" r:id="rId7"/>
    <p:sldId id="258" r:id="rId8"/>
    <p:sldId id="260" r:id="rId9"/>
    <p:sldId id="262" r:id="rId10"/>
    <p:sldId id="261" r:id="rId11"/>
    <p:sldId id="264" r:id="rId12"/>
    <p:sldId id="263" r:id="rId13"/>
    <p:sldId id="266" r:id="rId14"/>
    <p:sldId id="267" r:id="rId15"/>
    <p:sldId id="268" r:id="rId16"/>
    <p:sldId id="269" r:id="rId17"/>
    <p:sldId id="270" r:id="rId18"/>
    <p:sldId id="271" r:id="rId19"/>
    <p:sldId id="276" r:id="rId20"/>
    <p:sldId id="272" r:id="rId21"/>
    <p:sldId id="273" r:id="rId22"/>
    <p:sldId id="274" r:id="rId23"/>
    <p:sldId id="277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8435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8435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8435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C1F8C91-74D5-4321-90E1-4B5F2856B08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484359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484360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0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84361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0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84362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000">
                <a:solidFill>
                  <a:srgbClr val="000000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13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483212-6F17-4D9C-BAA2-80C8B274305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67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4B434-589B-4BFD-83B6-993123BBCD9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35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F3D3819-8033-4A87-843C-1EA31C7257C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26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5AE565F-FBC2-4AC4-AB75-DC8B6512DF8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29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E68FADA-4E15-4674-85D6-7BFA2D2946B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10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299D025-A69D-4AEB-9DC8-A8D3CCA702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5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A6EFDD0-8F97-4C8E-81DC-47D770177DD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2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470025"/>
          </a:xfrm>
        </p:spPr>
        <p:txBody>
          <a:bodyPr/>
          <a:lstStyle>
            <a:lvl1pPr>
              <a:defRPr lang="en-US" sz="4400" kern="1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368300" dir="786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3357562"/>
            <a:ext cx="6400800" cy="1752600"/>
          </a:xfrm>
          <a:noFill/>
        </p:spPr>
        <p:txBody>
          <a:bodyPr>
            <a:scene3d>
              <a:camera prst="perspectiveRelaxedModerately"/>
              <a:lightRig rig="threePt" dir="t"/>
            </a:scene3d>
            <a:sp3d/>
          </a:bodyPr>
          <a:lstStyle>
            <a:lvl1pPr marL="0" indent="0" algn="ctr">
              <a:buNone/>
              <a:defRPr>
                <a:solidFill>
                  <a:srgbClr val="E97D2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F8C91-74D5-4321-90E1-4B5F2856B08C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76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83582-5C4A-4BC5-A692-F200FA3A730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40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3071810"/>
            <a:ext cx="7772400" cy="1362075"/>
          </a:xfr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4400" kern="1200" dirty="0">
                <a:solidFill>
                  <a:schemeClr val="accent6">
                    <a:lumMod val="50000"/>
                  </a:schemeClr>
                </a:solidFill>
                <a:effectLst>
                  <a:outerShdw blurRad="60007" dist="368300" dir="786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58" y="157161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6715-AFE4-4A86-A82A-0D4AA7397AC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19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283582-5C4A-4BC5-A692-F200FA3A730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09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8C636-BF1D-4BDA-922E-86DBF6C59BE5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52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8AA44-7CD5-4CE4-ABC6-32451121FBA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9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F86A-47C1-4125-A769-6D1332D6F3E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72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9E3E-7453-4017-AFFE-25BF6AC0736C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69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7FA1-4F23-4BBD-BB72-9C25D45E6E7C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29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81AEA-F234-4B3F-AB39-EBB0E45405C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39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470025"/>
          </a:xfrm>
        </p:spPr>
        <p:txBody>
          <a:bodyPr/>
          <a:lstStyle>
            <a:lvl1pPr>
              <a:defRPr lang="en-US" sz="4400" kern="1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368300" dir="786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3357562"/>
            <a:ext cx="6400800" cy="1752600"/>
          </a:xfrm>
          <a:noFill/>
        </p:spPr>
        <p:txBody>
          <a:bodyPr>
            <a:scene3d>
              <a:camera prst="perspectiveRelaxedModerately"/>
              <a:lightRig rig="threePt" dir="t"/>
            </a:scene3d>
            <a:sp3d/>
          </a:bodyPr>
          <a:lstStyle>
            <a:lvl1pPr marL="0" indent="0" algn="ctr">
              <a:buNone/>
              <a:defRPr>
                <a:solidFill>
                  <a:srgbClr val="E97D2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F8C91-74D5-4321-90E1-4B5F2856B08C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96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83582-5C4A-4BC5-A692-F200FA3A730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41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3071810"/>
            <a:ext cx="7772400" cy="1362075"/>
          </a:xfr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4400" kern="1200" dirty="0">
                <a:solidFill>
                  <a:schemeClr val="accent6">
                    <a:lumMod val="50000"/>
                  </a:schemeClr>
                </a:solidFill>
                <a:effectLst>
                  <a:outerShdw blurRad="60007" dist="368300" dir="786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58" y="157161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6715-AFE4-4A86-A82A-0D4AA7397AC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08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8C636-BF1D-4BDA-922E-86DBF6C59BE5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86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46715-AFE4-4A86-A82A-0D4AA7397AC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94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8AA44-7CD5-4CE4-ABC6-32451121FBA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67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6F86A-47C1-4125-A769-6D1332D6F3E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96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9E3E-7453-4017-AFFE-25BF6AC0736C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21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7FA1-4F23-4BBD-BB72-9C25D45E6E7C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61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81AEA-F234-4B3F-AB39-EBB0E45405C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267"/>
            <a:ext cx="7772400" cy="147018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3077"/>
          </a:xfrm>
        </p:spPr>
        <p:txBody>
          <a:bodyPr/>
          <a:lstStyle>
            <a:lvl1pPr marL="0" indent="0" algn="ctr">
              <a:buNone/>
              <a:defRPr/>
            </a:lvl1pPr>
            <a:lvl2pPr marL="411480" indent="0" algn="ctr">
              <a:buNone/>
              <a:defRPr/>
            </a:lvl2pPr>
            <a:lvl3pPr marL="822960" indent="0" algn="ctr">
              <a:buNone/>
              <a:defRPr/>
            </a:lvl3pPr>
            <a:lvl4pPr marL="1234440" indent="0" algn="ctr">
              <a:buNone/>
              <a:defRPr/>
            </a:lvl4pPr>
            <a:lvl5pPr marL="1645920" indent="0" algn="ctr">
              <a:buNone/>
              <a:defRPr/>
            </a:lvl5pPr>
            <a:lvl6pPr marL="2057400" indent="0" algn="ctr">
              <a:buNone/>
              <a:defRPr/>
            </a:lvl6pPr>
            <a:lvl7pPr marL="2468880" indent="0" algn="ctr">
              <a:buNone/>
              <a:defRPr/>
            </a:lvl7pPr>
            <a:lvl8pPr marL="2880360" indent="0" algn="ctr">
              <a:buNone/>
              <a:defRPr/>
            </a:lvl8pPr>
            <a:lvl9pPr marL="329184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2D0A9-A9C9-4161-BE3F-F8D1B29957B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48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AE011-52D0-4C45-9F34-07DEFBD1169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98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947" y="4406265"/>
            <a:ext cx="7772400" cy="1363028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947" y="2906078"/>
            <a:ext cx="7772400" cy="150018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1480" indent="0">
              <a:buNone/>
              <a:defRPr sz="1600"/>
            </a:lvl2pPr>
            <a:lvl3pPr marL="822960" indent="0">
              <a:buNone/>
              <a:defRPr sz="1400"/>
            </a:lvl3pPr>
            <a:lvl4pPr marL="1234440" indent="0">
              <a:buNone/>
              <a:defRPr sz="1300"/>
            </a:lvl4pPr>
            <a:lvl5pPr marL="1645920" indent="0">
              <a:buNone/>
              <a:defRPr sz="1300"/>
            </a:lvl5pPr>
            <a:lvl6pPr marL="2057400" indent="0">
              <a:buNone/>
              <a:defRPr sz="1300"/>
            </a:lvl6pPr>
            <a:lvl7pPr marL="2468880" indent="0">
              <a:buNone/>
              <a:defRPr sz="1300"/>
            </a:lvl7pPr>
            <a:lvl8pPr marL="2880360" indent="0">
              <a:buNone/>
              <a:defRPr sz="1300"/>
            </a:lvl8pPr>
            <a:lvl9pPr marL="3291840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27FCB-41E7-48F3-AABA-44A0180C9F4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23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0248"/>
            <a:ext cx="3817620" cy="411622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0580" y="1980248"/>
            <a:ext cx="3817620" cy="411622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A6B04-33A5-4F34-A25C-2FC4E1FBC69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93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4478"/>
            <a:ext cx="4040505" cy="64008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00" b="1"/>
            </a:lvl3pPr>
            <a:lvl4pPr marL="1234440" indent="0">
              <a:buNone/>
              <a:defRPr sz="1400" b="1"/>
            </a:lvl4pPr>
            <a:lvl5pPr marL="1645920" indent="0">
              <a:buNone/>
              <a:defRPr sz="1400" b="1"/>
            </a:lvl5pPr>
            <a:lvl6pPr marL="2057400" indent="0">
              <a:buNone/>
              <a:defRPr sz="1400" b="1"/>
            </a:lvl6pPr>
            <a:lvl7pPr marL="2468880" indent="0">
              <a:buNone/>
              <a:defRPr sz="1400" b="1"/>
            </a:lvl7pPr>
            <a:lvl8pPr marL="2880360" indent="0">
              <a:buNone/>
              <a:defRPr sz="1400" b="1"/>
            </a:lvl8pPr>
            <a:lvl9pPr marL="329184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558"/>
            <a:ext cx="4040505" cy="395192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867" y="1534478"/>
            <a:ext cx="4041933" cy="64008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00" b="1"/>
            </a:lvl3pPr>
            <a:lvl4pPr marL="1234440" indent="0">
              <a:buNone/>
              <a:defRPr sz="1400" b="1"/>
            </a:lvl4pPr>
            <a:lvl5pPr marL="1645920" indent="0">
              <a:buNone/>
              <a:defRPr sz="1400" b="1"/>
            </a:lvl5pPr>
            <a:lvl6pPr marL="2057400" indent="0">
              <a:buNone/>
              <a:defRPr sz="1400" b="1"/>
            </a:lvl6pPr>
            <a:lvl7pPr marL="2468880" indent="0">
              <a:buNone/>
              <a:defRPr sz="1400" b="1"/>
            </a:lvl7pPr>
            <a:lvl8pPr marL="2880360" indent="0">
              <a:buNone/>
              <a:defRPr sz="1400" b="1"/>
            </a:lvl8pPr>
            <a:lvl9pPr marL="329184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867" y="2174558"/>
            <a:ext cx="4041933" cy="395192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020E5-A74C-4B04-BF2A-270A624A903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07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8C636-BF1D-4BDA-922E-86DBF6C59BE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07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3FC55-C1A0-4EC4-8415-A31F312E47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66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EB3D5-EF77-4E33-A573-37068F2CF4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82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2892"/>
            <a:ext cx="3008948" cy="116157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4733" y="272892"/>
            <a:ext cx="5112068" cy="5853588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4465"/>
            <a:ext cx="3008948" cy="4692015"/>
          </a:xfrm>
        </p:spPr>
        <p:txBody>
          <a:bodyPr/>
          <a:lstStyle>
            <a:lvl1pPr marL="0" indent="0">
              <a:buNone/>
              <a:defRPr sz="1300"/>
            </a:lvl1pPr>
            <a:lvl2pPr marL="411480" indent="0">
              <a:buNone/>
              <a:defRPr sz="1100"/>
            </a:lvl2pPr>
            <a:lvl3pPr marL="822960" indent="0">
              <a:buNone/>
              <a:defRPr sz="900"/>
            </a:lvl3pPr>
            <a:lvl4pPr marL="1234440" indent="0">
              <a:buNone/>
              <a:defRPr sz="800"/>
            </a:lvl4pPr>
            <a:lvl5pPr marL="1645920" indent="0">
              <a:buNone/>
              <a:defRPr sz="800"/>
            </a:lvl5pPr>
            <a:lvl6pPr marL="2057400" indent="0">
              <a:buNone/>
              <a:defRPr sz="800"/>
            </a:lvl6pPr>
            <a:lvl7pPr marL="2468880" indent="0">
              <a:buNone/>
              <a:defRPr sz="800"/>
            </a:lvl7pPr>
            <a:lvl8pPr marL="2880360" indent="0">
              <a:buNone/>
              <a:defRPr sz="800"/>
            </a:lvl8pPr>
            <a:lvl9pPr marL="329184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1F15D-C180-4F78-BC7D-2F0821E90D6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6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652" y="4800600"/>
            <a:ext cx="5486400" cy="56721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652" y="612934"/>
            <a:ext cx="54864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11480" indent="0">
              <a:buNone/>
              <a:defRPr sz="2500"/>
            </a:lvl2pPr>
            <a:lvl3pPr marL="822960" indent="0">
              <a:buNone/>
              <a:defRPr sz="220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652" y="5367814"/>
            <a:ext cx="5486400" cy="804386"/>
          </a:xfrm>
        </p:spPr>
        <p:txBody>
          <a:bodyPr/>
          <a:lstStyle>
            <a:lvl1pPr marL="0" indent="0">
              <a:buNone/>
              <a:defRPr sz="1300"/>
            </a:lvl1pPr>
            <a:lvl2pPr marL="411480" indent="0">
              <a:buNone/>
              <a:defRPr sz="1100"/>
            </a:lvl2pPr>
            <a:lvl3pPr marL="822960" indent="0">
              <a:buNone/>
              <a:defRPr sz="900"/>
            </a:lvl3pPr>
            <a:lvl4pPr marL="1234440" indent="0">
              <a:buNone/>
              <a:defRPr sz="800"/>
            </a:lvl4pPr>
            <a:lvl5pPr marL="1645920" indent="0">
              <a:buNone/>
              <a:defRPr sz="800"/>
            </a:lvl5pPr>
            <a:lvl6pPr marL="2057400" indent="0">
              <a:buNone/>
              <a:defRPr sz="800"/>
            </a:lvl6pPr>
            <a:lvl7pPr marL="2468880" indent="0">
              <a:buNone/>
              <a:defRPr sz="800"/>
            </a:lvl7pPr>
            <a:lvl8pPr marL="2880360" indent="0">
              <a:buNone/>
              <a:defRPr sz="800"/>
            </a:lvl8pPr>
            <a:lvl9pPr marL="329184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D5C29-5B5A-454F-AB18-948D996970B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16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79379-26E2-4791-802C-B2F47AC2A0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33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8648"/>
            <a:ext cx="1943100" cy="548782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8648"/>
            <a:ext cx="5692140" cy="54878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C58E9-7325-4126-9C43-7832ACA295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5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69F4C-93C3-4D3B-9B4B-FBCAFBFEC85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A6114-5165-427C-81C3-3C878AACB02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78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728BD-E607-47C2-B517-C97C209087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851A7-4320-4FBA-A4B3-E564172497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47B38-8C0B-4DCC-BEAD-1C7A5CFA4C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7E3D5-1F5A-4F31-B844-687C5FD97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73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02C1C-97C0-49B2-8056-8DA8E9AD169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9987E-1A85-4090-9015-F61A0F464B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46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78AA44-7CD5-4CE4-ABC6-32451121FBA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7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8A8B4-3E58-4F77-AA03-EA4FFD6929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235DE-CCF3-4EC4-AE51-7EBBBAB421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4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5C421-EBFA-409D-840C-DF245BAC47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87D26-1A7D-4818-A5C1-4A596DF9E4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61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92512-5946-4DAA-81E2-591E06CBD1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A9518-633B-4DAF-9794-C9E21BA0C5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16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41718-4F18-414C-B99D-C4A3CADC5D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3C6C0-2C87-46EB-9B21-B79A418BF7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89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88E25-1FC9-4130-9A97-36CCC4C563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F7AE-0001-4CE1-8143-CA663AEC7EA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47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1DE1F-431F-4C21-9C89-CB87DAC7AC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EFE43-E100-4CF3-83C0-C9F2B52DCB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39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304EF-572D-4438-A8FE-A104953DB0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6708E-B6DF-4183-9E0D-B0B2867CD7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20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0B5D5-C60E-4333-BA26-92C4423DC4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65C9A-86AB-4F15-A0E1-61487471D3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32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7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97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96F86A-47C1-4125-A769-6D1332D6F3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50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836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31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56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23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89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1858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2196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35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58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99E3E-7453-4017-AFFE-25BF6AC0736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03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57FA1-4F23-4BBD-BB72-9C25D45E6E7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04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781AEA-F234-4B3F-AB39-EBB0E45405C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53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30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3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3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83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83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90DC85-2E59-4C92-855F-A15BF5559C9F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83335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3336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83337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3338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942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21CA4-AB46-4ACD-BC67-E67BEDF641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CF2B9-ECED-44DA-B6E6-B5F6B37A07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012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lang="ru-RU" sz="4400" kern="1200" dirty="0">
          <a:solidFill>
            <a:schemeClr val="accent6">
              <a:lumMod val="50000"/>
            </a:schemeClr>
          </a:solidFill>
          <a:effectLst>
            <a:outerShdw blurRad="60007" dist="368300" dir="7860000" sy="30000" kx="1300200" algn="ctr" rotWithShape="0">
              <a:prstClr val="black">
                <a:alpha val="32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3200" kern="1200">
          <a:solidFill>
            <a:srgbClr val="E97D23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40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0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21CA4-AB46-4ACD-BC67-E67BEDF641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CF2B9-ECED-44DA-B6E6-B5F6B37A07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lang="ru-RU" sz="4400" kern="1200" dirty="0">
          <a:solidFill>
            <a:schemeClr val="accent6">
              <a:lumMod val="50000"/>
            </a:schemeClr>
          </a:solidFill>
          <a:effectLst>
            <a:outerShdw blurRad="60007" dist="368300" dir="7860000" sy="30000" kx="1300200" algn="ctr" rotWithShape="0">
              <a:prstClr val="black">
                <a:alpha val="32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3200" kern="1200">
          <a:solidFill>
            <a:srgbClr val="E97D23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40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0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FontTx/>
        <a:buBlip>
          <a:blip r:embed="rId12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8648"/>
            <a:ext cx="7772400" cy="114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6" tIns="41148" rIns="82296" bIns="411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0248"/>
            <a:ext cx="7772400" cy="411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7925"/>
            <a:ext cx="1905953" cy="45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248" y="6247925"/>
            <a:ext cx="2897505" cy="45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>
            <a:lvl1pPr algn="ctr">
              <a:defRPr sz="13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248" y="6247925"/>
            <a:ext cx="1907382" cy="45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245218-D772-4552-B7DE-CFCC7BCB225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9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5pPr>
      <a:lvl6pPr marL="41148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6pPr>
      <a:lvl7pPr marL="82296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7pPr>
      <a:lvl8pPr marL="123444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8pPr>
      <a:lvl9pPr marL="164592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9pPr>
    </p:titleStyle>
    <p:bodyStyle>
      <a:lvl1pPr marL="308610" indent="-308610" algn="l" rtl="0" eaLnBrk="0" fontAlgn="base" hangingPunct="0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668655" indent="-257175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</a:defRPr>
      </a:lvl2pPr>
      <a:lvl3pPr marL="1028700" indent="-20574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</a:defRPr>
      </a:lvl3pPr>
      <a:lvl4pPr marL="1440180" indent="-20574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+mn-lt"/>
        </a:defRPr>
      </a:lvl4pPr>
      <a:lvl5pPr marL="1851660" indent="-20574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5pPr>
      <a:lvl6pPr marL="226314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6pPr>
      <a:lvl7pPr marL="267462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7pPr>
      <a:lvl8pPr marL="308610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8pPr>
      <a:lvl9pPr marL="349758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438BD1-22D8-458C-BE76-77C7914156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E878B1-A48C-4CED-BE95-B2C9CE5A87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187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«Есть одна профессия от БОГА – </a:t>
            </a:r>
            <a:r>
              <a:rPr lang="ru-RU" sz="6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</a:t>
            </a:r>
            <a:r>
              <a:rPr lang="ru-RU" sz="6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</a:t>
            </a:r>
            <a:r>
              <a:rPr lang="ru-RU" sz="6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остальные от </a:t>
            </a:r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учителя»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799"/>
            <a:ext cx="6400800" cy="4571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10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3"/>
            <a:ext cx="8229600" cy="1301006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1000" dirty="0" smtClean="0">
                <a:latin typeface="Times New Roman"/>
                <a:ea typeface="Calibri"/>
                <a:cs typeface="Times New Roman"/>
              </a:rPr>
            </a:br>
            <a:r>
              <a:rPr lang="ru-RU" sz="10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1000" dirty="0">
                <a:latin typeface="Times New Roman"/>
                <a:ea typeface="Calibri"/>
                <a:cs typeface="Times New Roman"/>
              </a:rPr>
            </a:br>
            <a:r>
              <a:rPr lang="ru-RU" sz="1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1000" dirty="0" smtClean="0">
                <a:latin typeface="Times New Roman"/>
                <a:ea typeface="Calibri"/>
                <a:cs typeface="Times New Roman"/>
              </a:rPr>
            </a:br>
            <a:r>
              <a:rPr lang="ru-RU" sz="10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1000" dirty="0">
                <a:latin typeface="Times New Roman"/>
                <a:ea typeface="Calibri"/>
                <a:cs typeface="Times New Roman"/>
              </a:rPr>
            </a:br>
            <a:r>
              <a:rPr lang="ru-RU" sz="1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1000" dirty="0" smtClean="0">
                <a:latin typeface="Times New Roman"/>
                <a:ea typeface="Calibri"/>
                <a:cs typeface="Times New Roman"/>
              </a:rPr>
            </a:br>
            <a:r>
              <a:rPr lang="ru-RU" sz="10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1000" dirty="0">
                <a:latin typeface="Times New Roman"/>
                <a:ea typeface="Calibri"/>
                <a:cs typeface="Times New Roman"/>
              </a:rPr>
            </a:b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88640"/>
            <a:ext cx="4038600" cy="5942285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2010-2011 учебный год участие в областной ученической конференции</a:t>
            </a:r>
            <a:br>
              <a:rPr lang="ru-RU" sz="20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города </a:t>
            </a:r>
            <a:endParaRPr lang="ru-RU" sz="2000" b="1" dirty="0" smtClean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Ростова-на-Дону</a:t>
            </a:r>
            <a:r>
              <a:rPr lang="ru-RU" sz="20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0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Донская академия наук юных исследователей им. Ю.А. Жданова</a:t>
            </a:r>
            <a:br>
              <a:rPr lang="ru-RU" sz="20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</a:br>
            <a:endParaRPr lang="ru-RU" sz="2000" dirty="0"/>
          </a:p>
        </p:txBody>
      </p:sp>
      <p:pic>
        <p:nvPicPr>
          <p:cNvPr id="3074" name="Picture 2" descr="D:\Севостьянова\Дрнец О свидетельств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271" y="116632"/>
            <a:ext cx="4542656" cy="305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Севостьянова\свидетельство  Жиренк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6992"/>
            <a:ext cx="4197746" cy="327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68960"/>
            <a:ext cx="418261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78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100" b="1" dirty="0">
                <a:solidFill>
                  <a:srgbClr val="66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Научно-практические конференции </a:t>
            </a:r>
            <a:br>
              <a:rPr lang="ru-RU" sz="3100" b="1" dirty="0">
                <a:solidFill>
                  <a:srgbClr val="66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100" b="1" dirty="0" smtClean="0">
                <a:solidFill>
                  <a:srgbClr val="66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2011-2012 </a:t>
            </a:r>
            <a:r>
              <a:rPr lang="ru-RU" sz="3100" b="1" dirty="0">
                <a:solidFill>
                  <a:srgbClr val="66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учебный год</a:t>
            </a:r>
            <a:endParaRPr lang="ru-RU" dirty="0"/>
          </a:p>
        </p:txBody>
      </p:sp>
      <p:pic>
        <p:nvPicPr>
          <p:cNvPr id="4098" name="Picture 2" descr="D:\Севостьянова\Десятниченко Л. 2 мест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340769"/>
            <a:ext cx="2592288" cy="369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Севостьянова\грамота Дранец О. район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08096" y="2332037"/>
            <a:ext cx="314302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87824" y="2348880"/>
            <a:ext cx="582563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>
                <a:solidFill>
                  <a:srgbClr val="C00000"/>
                </a:solidFill>
              </a:rPr>
              <a:t>Районная ученическая конференция:</a:t>
            </a:r>
          </a:p>
          <a:p>
            <a:endParaRPr lang="ru-RU" sz="2000" b="1" dirty="0">
              <a:solidFill>
                <a:srgbClr val="C00000"/>
              </a:solidFill>
            </a:endParaRPr>
          </a:p>
          <a:p>
            <a:r>
              <a:rPr lang="ru-RU" sz="2000" b="1" dirty="0">
                <a:solidFill>
                  <a:srgbClr val="C00000"/>
                </a:solidFill>
              </a:rPr>
              <a:t>Десятниченко Людмила 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11 класс – 2 место</a:t>
            </a:r>
          </a:p>
          <a:p>
            <a:endParaRPr lang="ru-RU" sz="2000" b="1" dirty="0">
              <a:solidFill>
                <a:srgbClr val="C00000"/>
              </a:solidFill>
            </a:endParaRPr>
          </a:p>
          <a:p>
            <a:r>
              <a:rPr lang="ru-RU" sz="2000" b="1" dirty="0">
                <a:solidFill>
                  <a:srgbClr val="C00000"/>
                </a:solidFill>
              </a:rPr>
              <a:t>Савилова Арина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 – 10 класс участие</a:t>
            </a:r>
          </a:p>
          <a:p>
            <a:endParaRPr lang="ru-RU" sz="2000" b="1" dirty="0">
              <a:solidFill>
                <a:srgbClr val="C00000"/>
              </a:solidFill>
            </a:endParaRPr>
          </a:p>
          <a:p>
            <a:r>
              <a:rPr lang="ru-RU" sz="2000" b="1" dirty="0" err="1">
                <a:solidFill>
                  <a:srgbClr val="C00000"/>
                </a:solidFill>
              </a:rPr>
              <a:t>Дранец</a:t>
            </a:r>
            <a:r>
              <a:rPr lang="ru-RU" sz="2000" b="1" dirty="0">
                <a:solidFill>
                  <a:srgbClr val="C00000"/>
                </a:solidFill>
              </a:rPr>
              <a:t> Оксана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 – 10 класс участие</a:t>
            </a:r>
          </a:p>
        </p:txBody>
      </p:sp>
    </p:spTree>
    <p:extLst>
      <p:ext uri="{BB962C8B-B14F-4D97-AF65-F5344CB8AC3E}">
        <p14:creationId xmlns:p14="http://schemas.microsoft.com/office/powerpoint/2010/main" val="249925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6632"/>
            <a:ext cx="4038600" cy="302895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6632"/>
            <a:ext cx="4038600" cy="6014293"/>
          </a:xfrm>
        </p:spPr>
        <p:txBody>
          <a:bodyPr/>
          <a:lstStyle/>
          <a:p>
            <a:pPr marL="0" lvl="0" indent="0" algn="ctr">
              <a:buClr>
                <a:srgbClr val="666600"/>
              </a:buClr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2011-2012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учебный год </a:t>
            </a:r>
            <a:endParaRPr lang="ru-RU" sz="2400" b="1" dirty="0" smtClean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  <a:p>
            <a:pPr marL="0" lvl="0" indent="0" algn="ctr">
              <a:buClr>
                <a:srgbClr val="666600"/>
              </a:buClr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участие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 областной ученической конференции</a:t>
            </a:r>
            <a:b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города </a:t>
            </a:r>
          </a:p>
          <a:p>
            <a:pPr marL="0" lvl="0" indent="0" algn="ctr">
              <a:buClr>
                <a:srgbClr val="666600"/>
              </a:buClr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Ростова-на-Дону</a:t>
            </a:r>
            <a:b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Донская академия наук юных исследователей им. Ю.А. Жданова</a:t>
            </a:r>
            <a:b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</a:br>
            <a:endParaRPr lang="ru-RU" sz="2400" b="1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645024"/>
            <a:ext cx="4038600" cy="30289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78631" y="3255367"/>
            <a:ext cx="52822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u="sng" dirty="0">
                <a:solidFill>
                  <a:srgbClr val="0000FF"/>
                </a:solidFill>
              </a:rPr>
              <a:t>Жиренко Андрей 10 класс</a:t>
            </a:r>
          </a:p>
          <a:p>
            <a:pPr algn="ctr"/>
            <a:r>
              <a:rPr lang="ru-RU" b="1" dirty="0">
                <a:solidFill>
                  <a:srgbClr val="0000FF"/>
                </a:solidFill>
              </a:rPr>
              <a:t>Тема работы: </a:t>
            </a:r>
          </a:p>
          <a:p>
            <a:pPr algn="ctr"/>
            <a:r>
              <a:rPr lang="ru-RU" b="1" dirty="0">
                <a:solidFill>
                  <a:srgbClr val="0000FF"/>
                </a:solidFill>
              </a:rPr>
              <a:t>«Слова – паразиты в русском языке»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339" y="4178697"/>
            <a:ext cx="421076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u="sng" dirty="0">
                <a:solidFill>
                  <a:srgbClr val="CC00CC"/>
                </a:solidFill>
              </a:rPr>
              <a:t>Савилова Арина 10 класс</a:t>
            </a:r>
          </a:p>
          <a:p>
            <a:pPr algn="ctr"/>
            <a:r>
              <a:rPr lang="ru-RU" b="1" dirty="0">
                <a:solidFill>
                  <a:srgbClr val="CC00CC"/>
                </a:solidFill>
              </a:rPr>
              <a:t>Тема работы: </a:t>
            </a:r>
            <a:r>
              <a:rPr lang="ru-RU" b="1" dirty="0">
                <a:solidFill>
                  <a:srgbClr val="CC00CC"/>
                </a:solidFill>
                <a:latin typeface="Times New Roman"/>
                <a:ea typeface="Times New Roman"/>
              </a:rPr>
              <a:t>«Чувства природы» </a:t>
            </a:r>
          </a:p>
          <a:p>
            <a:pPr algn="ctr"/>
            <a:r>
              <a:rPr lang="ru-RU" b="1" dirty="0">
                <a:solidFill>
                  <a:srgbClr val="CC00CC"/>
                </a:solidFill>
                <a:latin typeface="Times New Roman"/>
                <a:ea typeface="Times New Roman"/>
              </a:rPr>
              <a:t>через цветопись и звукопись </a:t>
            </a:r>
            <a:endParaRPr lang="ru-RU" sz="1400" b="1" dirty="0">
              <a:solidFill>
                <a:srgbClr val="CC00CC"/>
              </a:solidFill>
              <a:latin typeface="Times New Roman"/>
              <a:ea typeface="Times New Roman"/>
            </a:endParaRPr>
          </a:p>
          <a:p>
            <a:pPr algn="ctr"/>
            <a:r>
              <a:rPr lang="ru-RU" b="1" dirty="0">
                <a:solidFill>
                  <a:srgbClr val="CC00CC"/>
                </a:solidFill>
                <a:latin typeface="Times New Roman"/>
                <a:ea typeface="Times New Roman"/>
              </a:rPr>
              <a:t>            пейзажей в произведении </a:t>
            </a:r>
          </a:p>
          <a:p>
            <a:pPr algn="ctr"/>
            <a:r>
              <a:rPr lang="ru-RU" b="1" dirty="0">
                <a:solidFill>
                  <a:srgbClr val="CC00CC"/>
                </a:solidFill>
                <a:latin typeface="Times New Roman"/>
                <a:ea typeface="Times New Roman"/>
              </a:rPr>
              <a:t>А.П.Чехова «Степь» </a:t>
            </a:r>
            <a:endParaRPr lang="ru-RU" sz="1400" b="1" dirty="0">
              <a:solidFill>
                <a:srgbClr val="CC00CC"/>
              </a:solidFill>
              <a:latin typeface="Times New Roman"/>
              <a:ea typeface="Times New Roman"/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148" y="5589240"/>
            <a:ext cx="515756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u="sng" dirty="0">
                <a:solidFill>
                  <a:srgbClr val="006600"/>
                </a:solidFill>
              </a:rPr>
              <a:t>Красноперова Анна 10 класс</a:t>
            </a:r>
          </a:p>
          <a:p>
            <a:pPr algn="ctr"/>
            <a:r>
              <a:rPr lang="ru-RU" b="1" dirty="0">
                <a:solidFill>
                  <a:srgbClr val="006600"/>
                </a:solidFill>
              </a:rPr>
              <a:t>Тема работы: </a:t>
            </a:r>
            <a:r>
              <a:rPr lang="ru-RU" b="1" dirty="0">
                <a:solidFill>
                  <a:srgbClr val="006600"/>
                </a:solidFill>
                <a:latin typeface="Times New Roman"/>
                <a:ea typeface="Times New Roman"/>
              </a:rPr>
              <a:t>«Цветопись в произведениях </a:t>
            </a:r>
          </a:p>
          <a:p>
            <a:pPr algn="ctr"/>
            <a:r>
              <a:rPr lang="ru-RU" b="1" dirty="0">
                <a:solidFill>
                  <a:srgbClr val="006600"/>
                </a:solidFill>
                <a:latin typeface="Times New Roman"/>
                <a:ea typeface="Times New Roman"/>
              </a:rPr>
              <a:t>А.С.Пушкина на материале</a:t>
            </a:r>
            <a:endParaRPr lang="ru-RU" sz="1400" b="1" dirty="0">
              <a:solidFill>
                <a:srgbClr val="0066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b="1" dirty="0">
                <a:solidFill>
                  <a:srgbClr val="006600"/>
                </a:solidFill>
                <a:latin typeface="Times New Roman"/>
                <a:ea typeface="Times New Roman"/>
              </a:rPr>
              <a:t>            лирических произведений»                     </a:t>
            </a:r>
            <a:endParaRPr lang="ru-RU" sz="1400" b="1" dirty="0">
              <a:solidFill>
                <a:srgbClr val="006600"/>
              </a:solidFill>
              <a:latin typeface="Times New Roman"/>
              <a:ea typeface="Times New Roman"/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21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Чеховские чтения в </a:t>
            </a:r>
            <a:r>
              <a:rPr lang="ru-RU" sz="3200" b="1" dirty="0" err="1" smtClean="0">
                <a:solidFill>
                  <a:srgbClr val="C00000"/>
                </a:solidFill>
              </a:rPr>
              <a:t>г.Таганроге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апрель 2012 год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77393"/>
            <a:ext cx="3395511" cy="507594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b="1" u="sng" kern="1200" dirty="0">
                <a:solidFill>
                  <a:srgbClr val="CC00CC"/>
                </a:solidFill>
              </a:rPr>
              <a:t>Савилова Арина 10 класс</a:t>
            </a:r>
          </a:p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b="1" kern="1200" dirty="0">
                <a:solidFill>
                  <a:srgbClr val="CC00CC"/>
                </a:solidFill>
              </a:rPr>
              <a:t>Тема работы: </a:t>
            </a:r>
            <a:r>
              <a:rPr lang="ru-RU" sz="1800" b="1" kern="1200" dirty="0">
                <a:solidFill>
                  <a:srgbClr val="CC00CC"/>
                </a:solidFill>
                <a:latin typeface="Times New Roman"/>
                <a:ea typeface="Times New Roman"/>
              </a:rPr>
              <a:t>«Чувства природы» </a:t>
            </a:r>
          </a:p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b="1" kern="1200" dirty="0">
                <a:solidFill>
                  <a:srgbClr val="CC00CC"/>
                </a:solidFill>
                <a:latin typeface="Times New Roman"/>
                <a:ea typeface="Times New Roman"/>
              </a:rPr>
              <a:t>через цветопись и звукопись </a:t>
            </a:r>
            <a:endParaRPr lang="ru-RU" sz="1400" b="1" kern="1200" dirty="0">
              <a:solidFill>
                <a:srgbClr val="CC00CC"/>
              </a:solidFill>
              <a:latin typeface="Times New Roman"/>
              <a:ea typeface="Times New Roman"/>
            </a:endParaRPr>
          </a:p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b="1" kern="1200" dirty="0">
                <a:solidFill>
                  <a:srgbClr val="CC00CC"/>
                </a:solidFill>
                <a:latin typeface="Times New Roman"/>
                <a:ea typeface="Times New Roman"/>
              </a:rPr>
              <a:t>            пейзажей в произведении </a:t>
            </a:r>
          </a:p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b="1" kern="1200" dirty="0">
                <a:solidFill>
                  <a:srgbClr val="CC00CC"/>
                </a:solidFill>
                <a:latin typeface="Times New Roman"/>
                <a:ea typeface="Times New Roman"/>
              </a:rPr>
              <a:t>А.П.Чехова «Степь» </a:t>
            </a:r>
            <a:endParaRPr lang="ru-RU" sz="1400" b="1" kern="1200" dirty="0">
              <a:solidFill>
                <a:srgbClr val="CC00CC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429000"/>
            <a:ext cx="3299141" cy="247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49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0980" y="0"/>
            <a:ext cx="4038600" cy="331236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rgbClr val="CC0066"/>
                </a:solidFill>
              </a:rPr>
              <a:t>2 место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CC0066"/>
                </a:solidFill>
              </a:rPr>
              <a:t>в</a:t>
            </a:r>
            <a:r>
              <a:rPr lang="ru-RU" b="1" dirty="0" smtClean="0">
                <a:solidFill>
                  <a:srgbClr val="CC0066"/>
                </a:solidFill>
              </a:rPr>
              <a:t> районном конкурсе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C0066"/>
                </a:solidFill>
              </a:rPr>
              <a:t>«Самый классный </a:t>
            </a:r>
            <a:r>
              <a:rPr lang="ru-RU" b="1" dirty="0" err="1" smtClean="0">
                <a:solidFill>
                  <a:srgbClr val="CC0066"/>
                </a:solidFill>
              </a:rPr>
              <a:t>классный</a:t>
            </a:r>
            <a:r>
              <a:rPr lang="ru-RU" b="1" dirty="0" smtClean="0">
                <a:solidFill>
                  <a:srgbClr val="CC0066"/>
                </a:solidFill>
              </a:rPr>
              <a:t>»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C0066"/>
                </a:solidFill>
              </a:rPr>
              <a:t>Тема занятия: «Новое время – новые профессии»</a:t>
            </a:r>
            <a:endParaRPr lang="ru-RU" b="1" dirty="0">
              <a:solidFill>
                <a:srgbClr val="CC0066"/>
              </a:solidFill>
            </a:endParaRPr>
          </a:p>
        </p:txBody>
      </p:sp>
      <p:pic>
        <p:nvPicPr>
          <p:cNvPr id="5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60648"/>
            <a:ext cx="4038600" cy="3028950"/>
          </a:xfrm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663032"/>
            <a:ext cx="4038600" cy="302895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29000"/>
            <a:ext cx="2520280" cy="3262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626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rgbClr val="9900FF"/>
                </a:solidFill>
              </a:rPr>
              <a:t>Музыкально-драматический кружок «Синяя птица»</a:t>
            </a:r>
            <a:endParaRPr lang="ru-RU" sz="3600" b="1" dirty="0">
              <a:solidFill>
                <a:srgbClr val="9900FF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8760"/>
            <a:ext cx="3168351" cy="2808312"/>
          </a:xfr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484784"/>
            <a:ext cx="4038600" cy="3028950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3829050"/>
            <a:ext cx="40386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6967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56155"/>
            <a:ext cx="4067944" cy="3582601"/>
          </a:xfrm>
        </p:spPr>
      </p:pic>
      <p:pic>
        <p:nvPicPr>
          <p:cNvPr id="11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620688"/>
            <a:ext cx="3803914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46013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76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414883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Мои достижения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8" y="5705"/>
            <a:ext cx="2197984" cy="3135264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9432"/>
            <a:ext cx="2123728" cy="3487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419" y="908720"/>
            <a:ext cx="216024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8720"/>
            <a:ext cx="194421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356992"/>
            <a:ext cx="2016225" cy="3415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420" y="4030077"/>
            <a:ext cx="216024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358" y="4030077"/>
            <a:ext cx="2019548" cy="2791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717032"/>
            <a:ext cx="2123728" cy="305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677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Заголовок 3"/>
          <p:cNvSpPr>
            <a:spLocks noGrp="1"/>
          </p:cNvSpPr>
          <p:nvPr>
            <p:ph type="title"/>
          </p:nvPr>
        </p:nvSpPr>
        <p:spPr>
          <a:xfrm>
            <a:off x="685800" y="845021"/>
            <a:ext cx="7772400" cy="908056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7030A0"/>
                </a:solidFill>
              </a:rPr>
              <a:t>Учительство – это моё призвание!</a:t>
            </a:r>
            <a:endParaRPr lang="ru-RU" altLang="ru-RU" dirty="0" smtClean="0">
              <a:solidFill>
                <a:srgbClr val="7030A0"/>
              </a:solidFill>
            </a:endParaRPr>
          </a:p>
        </p:txBody>
      </p:sp>
      <p:sp>
        <p:nvSpPr>
          <p:cNvPr id="25604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z="2200" b="1"/>
              <a:t>	Если каждый прожитый день, каждый прожитый урок, каждый выпущенный класс несет что-то интересное и неповторимое; если на вопрос «а в какой профессии ты ещё видишь себя?» - ты пожимаешь плечами, то можно смело сказать, что </a:t>
            </a:r>
            <a:r>
              <a:rPr lang="ru-RU" altLang="ru-RU" sz="2200" b="1" i="1">
                <a:solidFill>
                  <a:srgbClr val="C00000"/>
                </a:solidFill>
              </a:rPr>
              <a:t>учительство – это твое призвание!</a:t>
            </a:r>
            <a:endParaRPr lang="ru-RU" altLang="ru-RU" sz="2200" b="1">
              <a:solidFill>
                <a:srgbClr val="C00000"/>
              </a:solidFill>
            </a:endParaRPr>
          </a:p>
          <a:p>
            <a:endParaRPr lang="ru-RU" altLang="ru-RU" sz="2200" b="1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16832"/>
            <a:ext cx="4050298" cy="3465628"/>
          </a:xfrm>
        </p:spPr>
      </p:pic>
      <p:sp>
        <p:nvSpPr>
          <p:cNvPr id="3" name="TextBox 2"/>
          <p:cNvSpPr txBox="1"/>
          <p:nvPr/>
        </p:nvSpPr>
        <p:spPr>
          <a:xfrm>
            <a:off x="1979712" y="137135"/>
            <a:ext cx="50762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ПОЧЕМУ Я ЗДЕСЬ?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5745320"/>
            <a:ext cx="3937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Я ВЫРОСЛА ВМЕСТЕ С НИМИ!!!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2701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749300"/>
            <a:ext cx="8302625" cy="316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25" y="4632325"/>
            <a:ext cx="6078538" cy="67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3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23928" y="476672"/>
            <a:ext cx="4762872" cy="56494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Гелисханова Анна Петровна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у</a:t>
            </a:r>
            <a:r>
              <a:rPr lang="ru-RU" b="1" dirty="0" smtClean="0">
                <a:solidFill>
                  <a:srgbClr val="002060"/>
                </a:solidFill>
              </a:rPr>
              <a:t>читель русского языка и литературы</a:t>
            </a:r>
          </a:p>
          <a:p>
            <a:pPr marL="0" indent="0">
              <a:buNone/>
            </a:pPr>
            <a:r>
              <a:rPr lang="ru-RU" dirty="0" smtClean="0"/>
              <a:t>1994г. – окончание Владимировской школы</a:t>
            </a:r>
          </a:p>
          <a:p>
            <a:pPr marL="0" indent="0">
              <a:buNone/>
            </a:pPr>
            <a:r>
              <a:rPr lang="ru-RU" dirty="0" smtClean="0"/>
              <a:t>1998г. – Константиновский педагогический колледж</a:t>
            </a:r>
          </a:p>
          <a:p>
            <a:pPr marL="0" indent="0">
              <a:buNone/>
            </a:pPr>
            <a:r>
              <a:rPr lang="ru-RU" dirty="0" smtClean="0"/>
              <a:t>2003г. - Ростовский государственный педагогический университет</a:t>
            </a:r>
          </a:p>
          <a:p>
            <a:pPr marL="0" indent="0">
              <a:buNone/>
            </a:pPr>
            <a:r>
              <a:rPr lang="ru-RU" dirty="0" smtClean="0"/>
              <a:t>Образование – высшее</a:t>
            </a:r>
          </a:p>
          <a:p>
            <a:pPr marL="0" indent="0">
              <a:buNone/>
            </a:pPr>
            <a:r>
              <a:rPr lang="ru-RU" dirty="0" smtClean="0"/>
              <a:t>Стаж работы – 15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63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 класс 1990 год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4167"/>
            <a:ext cx="3309000" cy="518708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628800"/>
            <a:ext cx="5092708" cy="4680520"/>
          </a:xfrm>
        </p:spPr>
      </p:pic>
      <p:sp>
        <p:nvSpPr>
          <p:cNvPr id="7" name="TextBox 6"/>
          <p:cNvSpPr txBox="1"/>
          <p:nvPr/>
        </p:nvSpPr>
        <p:spPr>
          <a:xfrm>
            <a:off x="1115616" y="5517232"/>
            <a:ext cx="18199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5 лет</a:t>
            </a:r>
            <a:endParaRPr lang="ru-RU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5447444" y="3212976"/>
            <a:ext cx="720080" cy="945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5004048" y="3140968"/>
            <a:ext cx="1080120" cy="158417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06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401" y="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44" y="1196752"/>
            <a:ext cx="6856910" cy="5400600"/>
          </a:xfrm>
        </p:spPr>
      </p:pic>
      <p:sp>
        <p:nvSpPr>
          <p:cNvPr id="5" name="Овал 4"/>
          <p:cNvSpPr/>
          <p:nvPr/>
        </p:nvSpPr>
        <p:spPr>
          <a:xfrm>
            <a:off x="4860032" y="1700808"/>
            <a:ext cx="1296144" cy="158417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827583" y="260648"/>
            <a:ext cx="58677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600" b="1" dirty="0">
                <a:solidFill>
                  <a:srgbClr val="C00000"/>
                </a:solidFill>
              </a:rPr>
              <a:t>Кем быть?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5517232"/>
            <a:ext cx="40495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kern="0" dirty="0">
                <a:solidFill>
                  <a:srgbClr val="000000"/>
                </a:solidFill>
              </a:rPr>
              <a:t>9 класс 1994 год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5874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0"/>
            <a:ext cx="3816424" cy="6957392"/>
          </a:xfrm>
        </p:spPr>
      </p:pic>
      <p:sp>
        <p:nvSpPr>
          <p:cNvPr id="5" name="TextBox 4"/>
          <p:cNvSpPr txBox="1"/>
          <p:nvPr/>
        </p:nvSpPr>
        <p:spPr>
          <a:xfrm>
            <a:off x="4716016" y="1484784"/>
            <a:ext cx="40078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Первый  урок  </a:t>
            </a:r>
          </a:p>
          <a:p>
            <a:pPr algn="ctr"/>
            <a:r>
              <a:rPr lang="ru-RU" sz="4800" dirty="0" smtClean="0"/>
              <a:t>1997 год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4702801" y="3284984"/>
            <a:ext cx="39599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/>
                <a:latin typeface="Verdana"/>
                <a:ea typeface="Times New Roman"/>
              </a:rPr>
              <a:t>Кем быть?</a:t>
            </a:r>
          </a:p>
          <a:p>
            <a:pPr algn="ctr"/>
            <a:r>
              <a:rPr lang="ru-RU" sz="3200" dirty="0" smtClean="0">
                <a:effectLst/>
                <a:latin typeface="Verdana"/>
                <a:ea typeface="Times New Roman"/>
              </a:rPr>
              <a:t> Какой глупый,</a:t>
            </a:r>
          </a:p>
          <a:p>
            <a:pPr algn="ctr"/>
            <a:r>
              <a:rPr lang="ru-RU" sz="3200" dirty="0" smtClean="0">
                <a:effectLst/>
                <a:latin typeface="Verdana"/>
                <a:ea typeface="Times New Roman"/>
              </a:rPr>
              <a:t>конечно, вопрос.</a:t>
            </a:r>
            <a:endParaRPr lang="ru-RU" sz="3200" dirty="0" smtClean="0">
              <a:effectLst/>
              <a:latin typeface="Times New Roman"/>
              <a:ea typeface="Times New Roman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/>
                <a:latin typeface="Verdana"/>
                <a:ea typeface="Times New Roman"/>
              </a:rPr>
              <a:t>Учителем!</a:t>
            </a:r>
          </a:p>
          <a:p>
            <a:pPr algn="ctr"/>
            <a:r>
              <a:rPr lang="ru-RU" sz="3200" dirty="0" smtClean="0">
                <a:effectLst/>
                <a:latin typeface="Verdana"/>
                <a:ea typeface="Times New Roman"/>
              </a:rPr>
              <a:t> </a:t>
            </a:r>
            <a:r>
              <a:rPr lang="ru-RU" sz="3200" b="1" dirty="0" smtClean="0">
                <a:effectLst/>
                <a:latin typeface="Verdana"/>
                <a:ea typeface="Times New Roman"/>
              </a:rPr>
              <a:t>В школу!</a:t>
            </a:r>
            <a:endParaRPr lang="ru-RU" sz="3200" b="1" dirty="0" smtClean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2158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 flipV="1">
            <a:off x="2285984" y="-459432"/>
            <a:ext cx="6400816" cy="7200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2800" dirty="0">
              <a:solidFill>
                <a:srgbClr val="3333FF"/>
              </a:solidFill>
            </a:endParaRPr>
          </a:p>
        </p:txBody>
      </p:sp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82453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0072" y="116632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Comic Sans MS" pitchFamily="66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000" b="1" dirty="0">
                <a:solidFill>
                  <a:srgbClr val="7030A0"/>
                </a:solidFill>
                <a:latin typeface="Comic Sans MS" pitchFamily="66" charset="0"/>
              </a:rPr>
              <a:t>Владимировская средняя общеобразовательная школа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55624"/>
            <a:ext cx="5796136" cy="480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40770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07266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080444"/>
            <a:ext cx="8229600" cy="4571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75856" y="620688"/>
            <a:ext cx="55547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Каким быть?</a:t>
            </a:r>
            <a:endParaRPr lang="ru-RU" sz="7200" b="1" dirty="0">
              <a:solidFill>
                <a:srgbClr val="C00000"/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" y="1700808"/>
            <a:ext cx="3589520" cy="3360439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843147"/>
            <a:ext cx="4642121" cy="440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82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100" b="1" dirty="0">
                <a:solidFill>
                  <a:srgbClr val="66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Научно-практические конференции </a:t>
            </a:r>
            <a:br>
              <a:rPr lang="ru-RU" sz="3100" b="1" dirty="0">
                <a:solidFill>
                  <a:srgbClr val="66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100" b="1" dirty="0" smtClean="0">
                <a:solidFill>
                  <a:srgbClr val="66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2010-2011 учебный год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0768"/>
            <a:ext cx="3165409" cy="259228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789040"/>
            <a:ext cx="3178696" cy="2600046"/>
          </a:xfrm>
        </p:spPr>
      </p:pic>
      <p:sp>
        <p:nvSpPr>
          <p:cNvPr id="7" name="TextBox 6"/>
          <p:cNvSpPr txBox="1"/>
          <p:nvPr/>
        </p:nvSpPr>
        <p:spPr>
          <a:xfrm>
            <a:off x="14951" y="4149080"/>
            <a:ext cx="526618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</a:rPr>
              <a:t>Жиренко Андрей    9 класс</a:t>
            </a:r>
          </a:p>
          <a:p>
            <a:pPr algn="ctr"/>
            <a:r>
              <a:rPr lang="ru-RU" b="1" dirty="0">
                <a:solidFill>
                  <a:srgbClr val="000000"/>
                </a:solidFill>
              </a:rPr>
              <a:t>               русский язык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«Молодежный сленг и его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влияние на современную молодежь»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1 место </a:t>
            </a:r>
            <a:r>
              <a:rPr lang="ru-RU" b="1" dirty="0">
                <a:solidFill>
                  <a:srgbClr val="000000"/>
                </a:solidFill>
              </a:rPr>
              <a:t>в районной </a:t>
            </a:r>
          </a:p>
          <a:p>
            <a:pPr algn="ctr"/>
            <a:r>
              <a:rPr lang="ru-RU" b="1" dirty="0">
                <a:solidFill>
                  <a:srgbClr val="000000"/>
                </a:solidFill>
              </a:rPr>
              <a:t>ученической конференции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3968" y="1628800"/>
            <a:ext cx="461376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>
                <a:solidFill>
                  <a:srgbClr val="000000"/>
                </a:solidFill>
              </a:rPr>
              <a:t>Дранец</a:t>
            </a:r>
            <a:r>
              <a:rPr lang="ru-RU" b="1" dirty="0">
                <a:solidFill>
                  <a:srgbClr val="000000"/>
                </a:solidFill>
              </a:rPr>
              <a:t> Оксана </a:t>
            </a:r>
          </a:p>
          <a:p>
            <a:pPr algn="ctr"/>
            <a:r>
              <a:rPr lang="ru-RU" b="1" dirty="0">
                <a:solidFill>
                  <a:srgbClr val="000000"/>
                </a:solidFill>
              </a:rPr>
              <a:t> 9 класс литература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«Лексические средства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выразительности в сказках </a:t>
            </a:r>
            <a:endParaRPr lang="ru-RU" sz="14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М.Е.Салтыкова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-Щедрина»</a:t>
            </a:r>
            <a:endParaRPr lang="ru-RU" sz="14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2 место </a:t>
            </a:r>
            <a:r>
              <a:rPr lang="ru-RU" b="1" dirty="0">
                <a:solidFill>
                  <a:srgbClr val="000000"/>
                </a:solidFill>
              </a:rPr>
              <a:t>в районной ученической</a:t>
            </a:r>
          </a:p>
          <a:p>
            <a:pPr algn="ctr"/>
            <a:r>
              <a:rPr lang="ru-RU" b="1" dirty="0">
                <a:solidFill>
                  <a:srgbClr val="000000"/>
                </a:solidFill>
              </a:rPr>
              <a:t>конференции</a:t>
            </a:r>
          </a:p>
        </p:txBody>
      </p:sp>
      <p:pic>
        <p:nvPicPr>
          <p:cNvPr id="1026" name="Picture 2" descr="C:\Users\SYSTEMA\Pictures\сканер\грамота Дранец О. район\грамота Дранец О. район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8316"/>
            <a:ext cx="1133872" cy="2434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98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Севостьянова\Дрнец О В начале было сло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3139237" cy="453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277" y="2204864"/>
            <a:ext cx="3289723" cy="4525963"/>
          </a:xfrm>
        </p:spPr>
      </p:pic>
      <p:sp>
        <p:nvSpPr>
          <p:cNvPr id="6" name="TextBox 5"/>
          <p:cNvSpPr txBox="1"/>
          <p:nvPr/>
        </p:nvSpPr>
        <p:spPr>
          <a:xfrm>
            <a:off x="3970386" y="260648"/>
            <a:ext cx="445827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Май 2011 год г. Ростов-на-Дону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Ученическая конференция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«В начале было слово…»</a:t>
            </a:r>
          </a:p>
          <a:p>
            <a:pPr algn="ctr"/>
            <a:r>
              <a:rPr lang="ru-RU" b="1" u="sng" dirty="0">
                <a:solidFill>
                  <a:srgbClr val="7030A0"/>
                </a:solidFill>
              </a:rPr>
              <a:t>3 место </a:t>
            </a:r>
          </a:p>
          <a:p>
            <a:pPr algn="ctr"/>
            <a:r>
              <a:rPr lang="ru-RU" b="1" dirty="0" err="1">
                <a:solidFill>
                  <a:srgbClr val="7030A0"/>
                </a:solidFill>
              </a:rPr>
              <a:t>Дранец</a:t>
            </a:r>
            <a:r>
              <a:rPr lang="ru-RU" b="1" dirty="0">
                <a:solidFill>
                  <a:srgbClr val="7030A0"/>
                </a:solidFill>
              </a:rPr>
              <a:t> Оксана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Тема работы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«Лексические средства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выразительности в сказках </a:t>
            </a:r>
            <a:endParaRPr lang="ru-RU" sz="14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М.Е.Салтыкова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-Щедрина»</a:t>
            </a:r>
            <a:endParaRPr lang="ru-RU" sz="14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933056"/>
            <a:ext cx="4041775" cy="303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34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Уровень">
  <a:themeElements>
    <a:clrScheme name="Уровень 14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663300"/>
      </a:hlink>
      <a:folHlink>
        <a:srgbClr val="663300"/>
      </a:folHlink>
    </a:clrScheme>
    <a:fontScheme name="Уровень">
      <a:majorFont>
        <a:latin typeface="Garamond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Уровень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9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0000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10">
        <a:dk1>
          <a:srgbClr val="000000"/>
        </a:dk1>
        <a:lt1>
          <a:srgbClr val="FFFFFF"/>
        </a:lt1>
        <a:dk2>
          <a:srgbClr val="420000"/>
        </a:dk2>
        <a:lt2>
          <a:srgbClr val="660000"/>
        </a:lt2>
        <a:accent1>
          <a:srgbClr val="CCCC00"/>
        </a:accent1>
        <a:accent2>
          <a:srgbClr val="999966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8A8A5C"/>
        </a:accent6>
        <a:hlink>
          <a:srgbClr val="00000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11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12">
        <a:dk1>
          <a:srgbClr val="000000"/>
        </a:dk1>
        <a:lt1>
          <a:srgbClr val="FFFFFF"/>
        </a:lt1>
        <a:dk2>
          <a:srgbClr val="420000"/>
        </a:dk2>
        <a:lt2>
          <a:srgbClr val="660000"/>
        </a:lt2>
        <a:accent1>
          <a:srgbClr val="CCCC00"/>
        </a:accent1>
        <a:accent2>
          <a:srgbClr val="999966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8A8A5C"/>
        </a:accent6>
        <a:hlink>
          <a:srgbClr val="66330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13">
        <a:dk1>
          <a:srgbClr val="000000"/>
        </a:dk1>
        <a:lt1>
          <a:srgbClr val="FFFFFF"/>
        </a:lt1>
        <a:dk2>
          <a:srgbClr val="420000"/>
        </a:dk2>
        <a:lt2>
          <a:srgbClr val="660000"/>
        </a:lt2>
        <a:accent1>
          <a:srgbClr val="CCCC00"/>
        </a:accent1>
        <a:accent2>
          <a:srgbClr val="999966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8A8A5C"/>
        </a:accent6>
        <a:hlink>
          <a:srgbClr val="66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14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66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esentation1_2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8 марта">
      <a:majorFont>
        <a:latin typeface="Segoe Script"/>
        <a:ea typeface=""/>
        <a:cs typeface=""/>
      </a:majorFont>
      <a:minorFont>
        <a:latin typeface="Segoe UI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Presentation1_2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8 марта">
      <a:majorFont>
        <a:latin typeface="Segoe Script"/>
        <a:ea typeface=""/>
        <a:cs typeface=""/>
      </a:majorFont>
      <a:minorFont>
        <a:latin typeface="Segoe UI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Spring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326</Words>
  <Application>Microsoft Office PowerPoint</Application>
  <PresentationFormat>Экран (4:3)</PresentationFormat>
  <Paragraphs>89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4_Уровень</vt:lpstr>
      <vt:lpstr>Presentation1_2</vt:lpstr>
      <vt:lpstr>1_Presentation1_2</vt:lpstr>
      <vt:lpstr>Default Design</vt:lpstr>
      <vt:lpstr>Spring</vt:lpstr>
      <vt:lpstr>Тема Office</vt:lpstr>
      <vt:lpstr>«Есть одна профессия от БОГА – учитель,  все остальные от учителя»</vt:lpstr>
      <vt:lpstr>Презентация PowerPoint</vt:lpstr>
      <vt:lpstr> 5 класс 1990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Научно-практические конференции  2010-2011 учебный год</vt:lpstr>
      <vt:lpstr>Презентация PowerPoint</vt:lpstr>
      <vt:lpstr>      </vt:lpstr>
      <vt:lpstr>Научно-практические конференции  2011-2012 учебный год</vt:lpstr>
      <vt:lpstr>Презентация PowerPoint</vt:lpstr>
      <vt:lpstr>Чеховские чтения в г.Таганроге апрель 2012 год</vt:lpstr>
      <vt:lpstr>Презентация PowerPoint</vt:lpstr>
      <vt:lpstr>Музыкально-драматический кружок «Синяя птица»</vt:lpstr>
      <vt:lpstr>Презентация PowerPoint</vt:lpstr>
      <vt:lpstr>    Мои достижения</vt:lpstr>
      <vt:lpstr>Учительство – это моё призвание!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«Есть одна профессия от БОГА – учитель, все остальные от учителя</dc:title>
  <dc:creator>SYSTEMA</dc:creator>
  <cp:lastModifiedBy>SYSTEMA</cp:lastModifiedBy>
  <cp:revision>15</cp:revision>
  <dcterms:created xsi:type="dcterms:W3CDTF">2013-12-19T16:07:30Z</dcterms:created>
  <dcterms:modified xsi:type="dcterms:W3CDTF">2014-06-02T18:15:41Z</dcterms:modified>
</cp:coreProperties>
</file>